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1" r:id="rId2"/>
    <p:sldId id="272" r:id="rId3"/>
    <p:sldId id="273" r:id="rId4"/>
    <p:sldId id="284" r:id="rId5"/>
    <p:sldId id="275" r:id="rId6"/>
    <p:sldId id="276" r:id="rId7"/>
    <p:sldId id="277" r:id="rId8"/>
    <p:sldId id="278" r:id="rId9"/>
    <p:sldId id="279" r:id="rId10"/>
    <p:sldId id="280" r:id="rId11"/>
    <p:sldId id="285" r:id="rId12"/>
    <p:sldId id="287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02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35906-E02B-4B2C-9357-F3424E8971A5}" type="datetimeFigureOut">
              <a:rPr lang="hu-HU" smtClean="0"/>
              <a:t>2025.09.14.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EF26A-FAF3-4F89-BD74-5D968B55E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29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EF26A-FAF3-4F89-BD74-5D968B55E1D3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054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EF26A-FAF3-4F89-BD74-5D968B55E1D3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0186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liancetarsasag.hu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6.jpg"/>
          <p:cNvPicPr>
            <a:picLocks noChangeAspect="1"/>
          </p:cNvPicPr>
          <p:nvPr/>
        </p:nvPicPr>
        <p:blipFill rotWithShape="1">
          <a:blip r:embed="rId2"/>
          <a:srcRect t="11975" r="-555"/>
          <a:stretch/>
        </p:blipFill>
        <p:spPr>
          <a:xfrm>
            <a:off x="0" y="0"/>
            <a:ext cx="9194800" cy="685799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691467" y="254000"/>
            <a:ext cx="3674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cap="all" dirty="0">
                <a:solidFill>
                  <a:schemeClr val="bg2"/>
                </a:solidFill>
              </a:rPr>
              <a:t>OUR MAIN GOALS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" descr="page_24.jpg"/>
          <p:cNvPicPr>
            <a:picLocks noChangeAspect="1"/>
          </p:cNvPicPr>
          <p:nvPr/>
        </p:nvPicPr>
        <p:blipFill rotWithShape="1">
          <a:blip r:embed="rId3"/>
          <a:srcRect l="72131" t="-741" r="277" b="80370"/>
          <a:stretch/>
        </p:blipFill>
        <p:spPr>
          <a:xfrm>
            <a:off x="6519333" y="0"/>
            <a:ext cx="2523067" cy="139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page_18.jpg"/>
          <p:cNvPicPr>
            <a:picLocks noChangeAspect="1"/>
          </p:cNvPicPr>
          <p:nvPr/>
        </p:nvPicPr>
        <p:blipFill rotWithShape="1">
          <a:blip r:embed="rId2"/>
          <a:srcRect t="1246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84233" y="677333"/>
            <a:ext cx="8975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cap="all" dirty="0" smtClean="0">
                <a:solidFill>
                  <a:schemeClr val="bg2"/>
                </a:solidFill>
              </a:rPr>
              <a:t>Added value provided for our members</a:t>
            </a:r>
            <a:endParaRPr lang="en-GB" sz="3600" b="1" cap="all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70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" descr="page_24.jpg"/>
          <p:cNvPicPr>
            <a:picLocks noChangeAspect="1"/>
          </p:cNvPicPr>
          <p:nvPr/>
        </p:nvPicPr>
        <p:blipFill rotWithShape="1">
          <a:blip r:embed="rId3"/>
          <a:srcRect l="72131" t="-741" r="277" b="80370"/>
          <a:stretch/>
        </p:blipFill>
        <p:spPr>
          <a:xfrm>
            <a:off x="6519333" y="0"/>
            <a:ext cx="2523067" cy="139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0.jpg"/>
          <p:cNvPicPr>
            <a:picLocks noChangeAspect="1"/>
          </p:cNvPicPr>
          <p:nvPr/>
        </p:nvPicPr>
        <p:blipFill rotWithShape="1">
          <a:blip r:embed="rId2"/>
          <a:srcRect t="14691" r="-278"/>
          <a:stretch/>
        </p:blipFill>
        <p:spPr>
          <a:xfrm>
            <a:off x="0" y="0"/>
            <a:ext cx="9169400" cy="685799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0" y="5816600"/>
            <a:ext cx="6587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cap="all" dirty="0"/>
              <a:t>THE MAIN FOCUS OF OUR WORK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95250"/>
            <a:ext cx="8892823" cy="6669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3" y="88900"/>
            <a:ext cx="8856134" cy="664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4300"/>
            <a:ext cx="8822267" cy="661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4.jpg"/>
          <p:cNvPicPr>
            <a:picLocks noChangeAspect="1"/>
          </p:cNvPicPr>
          <p:nvPr/>
        </p:nvPicPr>
        <p:blipFill rotWithShape="1">
          <a:blip r:embed="rId2"/>
          <a:srcRect l="72131" t="-741" r="277" b="80370"/>
          <a:stretch/>
        </p:blipFill>
        <p:spPr>
          <a:xfrm>
            <a:off x="6519333" y="0"/>
            <a:ext cx="2523067" cy="13970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4732"/>
            <a:ext cx="9150061" cy="539326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79399" y="461370"/>
            <a:ext cx="4855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cap="all" dirty="0"/>
              <a:t>OUR WORKING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4.jpg"/>
          <p:cNvPicPr>
            <a:picLocks noChangeAspect="1"/>
          </p:cNvPicPr>
          <p:nvPr/>
        </p:nvPicPr>
        <p:blipFill rotWithShape="1">
          <a:blip r:embed="rId3"/>
          <a:srcRect l="72131" t="-741" r="277" b="80370"/>
          <a:stretch/>
        </p:blipFill>
        <p:spPr>
          <a:xfrm>
            <a:off x="6519333" y="0"/>
            <a:ext cx="2523067" cy="1397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79399" y="461370"/>
            <a:ext cx="4855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cap="all" dirty="0"/>
              <a:t>OUR WORKING GROUPS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4"/>
          <a:srcRect l="10477" t="42250" r="13571" b="24837"/>
          <a:stretch/>
        </p:blipFill>
        <p:spPr>
          <a:xfrm>
            <a:off x="118533" y="2150534"/>
            <a:ext cx="8923868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65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4.jpg"/>
          <p:cNvPicPr>
            <a:picLocks noChangeAspect="1"/>
          </p:cNvPicPr>
          <p:nvPr/>
        </p:nvPicPr>
        <p:blipFill rotWithShape="1">
          <a:blip r:embed="rId3"/>
          <a:srcRect l="72131" t="-741" r="277" b="80370"/>
          <a:stretch/>
        </p:blipFill>
        <p:spPr>
          <a:xfrm>
            <a:off x="6519333" y="0"/>
            <a:ext cx="2523067" cy="1397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48828" y="198903"/>
            <a:ext cx="2962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cap="all" dirty="0"/>
              <a:t>OUR </a:t>
            </a:r>
            <a:r>
              <a:rPr lang="hu-HU" sz="3600" b="1" cap="all" dirty="0" smtClean="0"/>
              <a:t>OFFICERS</a:t>
            </a:r>
            <a:endParaRPr lang="hu-HU" sz="3600" b="1" cap="all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4"/>
          <a:srcRect t="8337" r="1182"/>
          <a:stretch/>
        </p:blipFill>
        <p:spPr>
          <a:xfrm>
            <a:off x="348829" y="778932"/>
            <a:ext cx="4621104" cy="600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5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page_24.jpg"/>
          <p:cNvPicPr>
            <a:picLocks noChangeAspect="1"/>
          </p:cNvPicPr>
          <p:nvPr/>
        </p:nvPicPr>
        <p:blipFill rotWithShape="1">
          <a:blip r:embed="rId2"/>
          <a:srcRect l="72131" t="-741" r="277" b="80370"/>
          <a:stretch/>
        </p:blipFill>
        <p:spPr>
          <a:xfrm>
            <a:off x="6519333" y="0"/>
            <a:ext cx="2523067" cy="1397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1227668" y="2768601"/>
            <a:ext cx="64789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Thank you very much for your attention!</a:t>
            </a:r>
          </a:p>
          <a:p>
            <a:pPr algn="ctr"/>
            <a:endParaRPr lang="en-GB" sz="2800" b="1" dirty="0" smtClean="0"/>
          </a:p>
          <a:p>
            <a:pPr algn="ctr"/>
            <a:r>
              <a:rPr lang="en-GB" sz="2800" b="1" dirty="0" smtClean="0"/>
              <a:t>Our website: </a:t>
            </a:r>
            <a:r>
              <a:rPr lang="en-GB" sz="2800" b="1" dirty="0" smtClean="0">
                <a:hlinkClick r:id="rId3"/>
              </a:rPr>
              <a:t>www.compliancetarsasag.hu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77784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37</Words>
  <PresentationFormat>Diavetítés a képernyőre (4:3 oldalarány)</PresentationFormat>
  <Paragraphs>11</Paragraphs>
  <Slides>13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cp:keywords/>
  <dcterms:created xsi:type="dcterms:W3CDTF">2013-01-27T09:14:16Z</dcterms:created>
  <dcterms:modified xsi:type="dcterms:W3CDTF">2025-09-14T19:36:32Z</dcterms:modified>
  <cp:category/>
</cp:coreProperties>
</file>